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66" r:id="rId4"/>
    <p:sldId id="268" r:id="rId5"/>
    <p:sldId id="267" r:id="rId6"/>
    <p:sldId id="289" r:id="rId7"/>
    <p:sldId id="259" r:id="rId8"/>
    <p:sldId id="264" r:id="rId9"/>
    <p:sldId id="269" r:id="rId10"/>
    <p:sldId id="270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116" d="100"/>
          <a:sy n="116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32DB5-7E70-4CBB-955F-5034C271C2BA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9351-BD6A-484A-982D-FCC933D0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Traffic Impact Study Summary</a:t>
            </a:r>
          </a:p>
        </p:txBody>
      </p:sp>
    </p:spTree>
    <p:extLst>
      <p:ext uri="{BB962C8B-B14F-4D97-AF65-F5344CB8AC3E}">
        <p14:creationId xmlns:p14="http://schemas.microsoft.com/office/powerpoint/2010/main" val="385849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27AD0F-0C04-403F-8274-4349048E21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52F883-9881-4B97-9899-AC569CF3409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274" y="350178"/>
            <a:ext cx="8382000" cy="6172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br>
              <a:rPr lang="en-US" sz="3600" b="1" dirty="0"/>
            </a:br>
            <a:r>
              <a:rPr lang="en-US" sz="3600" b="1" dirty="0">
                <a:cs typeface="ScriptS" panose="00000400000000000000" pitchFamily="2" charset="0"/>
              </a:rPr>
              <a:t>Seaside at Scituate</a:t>
            </a:r>
            <a:br>
              <a:rPr lang="en-US" sz="3600" b="1" dirty="0"/>
            </a:br>
            <a:r>
              <a:rPr lang="en-US" sz="3200" b="1" dirty="0"/>
              <a:t>Age Restricted Townhome Community </a:t>
            </a:r>
            <a:br>
              <a:rPr lang="en-US" sz="3600" b="1" dirty="0"/>
            </a:br>
            <a:r>
              <a:rPr lang="en-US" sz="2800" b="1" dirty="0"/>
              <a:t>for Active Adults 55+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30" y="5766471"/>
            <a:ext cx="2304943" cy="55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1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998924" cy="60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813" y="685800"/>
            <a:ext cx="8491387" cy="60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51370"/>
            <a:ext cx="75438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/>
              <a:t>PROPOSED COMMUNITY</a:t>
            </a:r>
          </a:p>
        </p:txBody>
      </p:sp>
    </p:spTree>
    <p:extLst>
      <p:ext uri="{BB962C8B-B14F-4D97-AF65-F5344CB8AC3E}">
        <p14:creationId xmlns:p14="http://schemas.microsoft.com/office/powerpoint/2010/main" val="294523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813" y="685800"/>
            <a:ext cx="8491387" cy="60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51370"/>
            <a:ext cx="75438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/>
              <a:t>PROPOSED COMMUNITY</a:t>
            </a:r>
          </a:p>
        </p:txBody>
      </p:sp>
    </p:spTree>
    <p:extLst>
      <p:ext uri="{BB962C8B-B14F-4D97-AF65-F5344CB8AC3E}">
        <p14:creationId xmlns:p14="http://schemas.microsoft.com/office/powerpoint/2010/main" val="109386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33400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3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81000"/>
            <a:ext cx="8915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0"/>
            <a:ext cx="75438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57" y="457200"/>
            <a:ext cx="8863443" cy="59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0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67" t="5555" r="5000" b="7037"/>
          <a:stretch/>
        </p:blipFill>
        <p:spPr>
          <a:xfrm>
            <a:off x="76200" y="889233"/>
            <a:ext cx="8915400" cy="48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1" b="12925"/>
          <a:stretch/>
        </p:blipFill>
        <p:spPr bwMode="auto">
          <a:xfrm>
            <a:off x="533400" y="762000"/>
            <a:ext cx="811309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5438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/>
              <a:t>FISCAL IMPACTS</a:t>
            </a:r>
          </a:p>
        </p:txBody>
      </p:sp>
    </p:spTree>
    <p:extLst>
      <p:ext uri="{BB962C8B-B14F-4D97-AF65-F5344CB8AC3E}">
        <p14:creationId xmlns:p14="http://schemas.microsoft.com/office/powerpoint/2010/main" val="83540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50837"/>
            <a:ext cx="7886700" cy="715963"/>
          </a:xfrm>
        </p:spPr>
        <p:txBody>
          <a:bodyPr/>
          <a:lstStyle/>
          <a:p>
            <a:pPr algn="ctr"/>
            <a:r>
              <a:rPr lang="en-US" sz="3600" b="1" dirty="0"/>
              <a:t>TRAFFIC IMPACTS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200" y="1371600"/>
            <a:ext cx="3534569" cy="4572000"/>
          </a:xfrm>
        </p:spPr>
        <p:txBody>
          <a:bodyPr>
            <a:normAutofit lnSpcReduction="10000"/>
          </a:bodyPr>
          <a:lstStyle/>
          <a:p>
            <a:pPr marL="257175" indent="-257175"/>
            <a:r>
              <a:rPr lang="en-US" sz="1600" dirty="0"/>
              <a:t>Traffic Impact Study Completed in March 2017</a:t>
            </a:r>
          </a:p>
          <a:p>
            <a:pPr marL="257175" indent="-257175"/>
            <a:r>
              <a:rPr lang="en-US" sz="1600" dirty="0"/>
              <a:t>Study Area Included:</a:t>
            </a:r>
          </a:p>
          <a:p>
            <a:pPr lvl="1"/>
            <a:r>
              <a:rPr lang="en-US" sz="1400" dirty="0" err="1"/>
              <a:t>Hatherly</a:t>
            </a:r>
            <a:r>
              <a:rPr lang="en-US" sz="1400" dirty="0"/>
              <a:t> Road at Longley Road</a:t>
            </a:r>
          </a:p>
          <a:p>
            <a:pPr lvl="1"/>
            <a:r>
              <a:rPr lang="en-US" sz="1400" b="1" dirty="0" err="1"/>
              <a:t>Hatherly</a:t>
            </a:r>
            <a:r>
              <a:rPr lang="en-US" sz="1400" b="1" dirty="0"/>
              <a:t> Road at Community Entry</a:t>
            </a:r>
          </a:p>
          <a:p>
            <a:pPr lvl="1"/>
            <a:r>
              <a:rPr lang="en-US" sz="1400" b="1" dirty="0" err="1"/>
              <a:t>Hatherly</a:t>
            </a:r>
            <a:r>
              <a:rPr lang="en-US" sz="1400" b="1" dirty="0"/>
              <a:t> Road at turner Road</a:t>
            </a:r>
          </a:p>
          <a:p>
            <a:pPr lvl="1"/>
            <a:r>
              <a:rPr lang="en-US" sz="1400" b="1" dirty="0"/>
              <a:t>Tilden Road at Community Entry</a:t>
            </a:r>
          </a:p>
          <a:p>
            <a:pPr lvl="1"/>
            <a:r>
              <a:rPr lang="en-US" sz="1400" b="1" dirty="0"/>
              <a:t>Tilden Road at Edith Holmes Dr.</a:t>
            </a:r>
          </a:p>
          <a:p>
            <a:pPr lvl="1"/>
            <a:r>
              <a:rPr lang="en-US" sz="1400" b="1" dirty="0"/>
              <a:t>Tilden Road at Norwell Avenue</a:t>
            </a:r>
          </a:p>
          <a:p>
            <a:pPr lvl="1"/>
            <a:r>
              <a:rPr lang="en-US" sz="1400" b="1" dirty="0"/>
              <a:t>Norwell Avenue at Ermine Street/Longley Road</a:t>
            </a:r>
          </a:p>
          <a:p>
            <a:pPr marL="257175" indent="-257175"/>
            <a:r>
              <a:rPr lang="en-US" sz="1600" dirty="0"/>
              <a:t>Peak Hour Trip Generation</a:t>
            </a:r>
          </a:p>
          <a:p>
            <a:pPr marL="600075" lvl="1" indent="-257175"/>
            <a:r>
              <a:rPr lang="en-US" sz="1400" dirty="0"/>
              <a:t>AM – 58 new vehicle trips</a:t>
            </a:r>
          </a:p>
          <a:p>
            <a:pPr marL="600075" lvl="1" indent="-257175"/>
            <a:r>
              <a:rPr lang="en-US" sz="1400" dirty="0"/>
              <a:t>PM – 53 new vehicle trips</a:t>
            </a:r>
          </a:p>
          <a:p>
            <a:pPr marL="257175" indent="-257175"/>
            <a:r>
              <a:rPr lang="en-US" sz="1600" dirty="0"/>
              <a:t>Acceptable Traffic Operations</a:t>
            </a:r>
          </a:p>
          <a:p>
            <a:pPr marL="257175" indent="-257175"/>
            <a:r>
              <a:rPr lang="en-US" sz="1600" dirty="0"/>
              <a:t>Minimal Impact to Study Area Roads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69" y="1384108"/>
            <a:ext cx="2649682" cy="3429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33800" y="5522872"/>
            <a:ext cx="274320" cy="27432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2518" y="3285921"/>
            <a:ext cx="274320" cy="27432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78221" y="1772806"/>
            <a:ext cx="274320" cy="27432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42169" y="3072830"/>
            <a:ext cx="274320" cy="27432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FF00"/>
                </a:solidFill>
              </a:ln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95" y="3118872"/>
            <a:ext cx="2618365" cy="33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8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15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84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6850</TotalTime>
  <Words>88</Words>
  <Application>Microsoft Office PowerPoint</Application>
  <PresentationFormat>On-screen Show (4:3)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Palatino Linotype</vt:lpstr>
      <vt:lpstr>ScriptS</vt:lpstr>
      <vt:lpstr>Wingdings</vt:lpstr>
      <vt:lpstr>Elemental</vt:lpstr>
      <vt:lpstr> Seaside at Scituate Age Restricted Townhome Community  for Active Adults 55+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TRAFFIC IMPACTS</vt:lpstr>
      <vt:lpstr>PowerPoint Presentation</vt:lpstr>
      <vt:lpstr>PowerPoint Presentation</vt:lpstr>
      <vt:lpstr>PowerPoint Presentation</vt:lpstr>
    </vt:vector>
  </TitlesOfParts>
  <Company>Toll Brothers,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Toll Brothers Methuen Meadows Presentation</dc:title>
  <dc:creator>Matt Dennis</dc:creator>
  <cp:lastModifiedBy>David Buckley</cp:lastModifiedBy>
  <cp:revision>37</cp:revision>
  <dcterms:created xsi:type="dcterms:W3CDTF">2016-12-02T12:13:34Z</dcterms:created>
  <dcterms:modified xsi:type="dcterms:W3CDTF">2017-07-14T15:36:49Z</dcterms:modified>
</cp:coreProperties>
</file>