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8" r:id="rId4"/>
    <p:sldId id="264" r:id="rId5"/>
    <p:sldId id="262" r:id="rId6"/>
    <p:sldId id="265" r:id="rId7"/>
    <p:sldId id="267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253E7-73C2-4977-876B-36A16DCBF134}" v="7" dt="2023-01-09T03:10:21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7" autoAdjust="0"/>
    <p:restoredTop sz="94660"/>
  </p:normalViewPr>
  <p:slideViewPr>
    <p:cSldViewPr snapToGrid="0">
      <p:cViewPr>
        <p:scale>
          <a:sx n="76" d="100"/>
          <a:sy n="76" d="100"/>
        </p:scale>
        <p:origin x="6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Harrison" userId="020d81939bf97acb" providerId="LiveId" clId="{6B8253E7-73C2-4977-876B-36A16DCBF134}"/>
    <pc:docChg chg="undo custSel addSld delSld modSld sldOrd">
      <pc:chgData name="Susan Harrison" userId="020d81939bf97acb" providerId="LiveId" clId="{6B8253E7-73C2-4977-876B-36A16DCBF134}" dt="2023-01-11T02:00:40.128" v="291" actId="47"/>
      <pc:docMkLst>
        <pc:docMk/>
      </pc:docMkLst>
      <pc:sldChg chg="modSp mod setBg">
        <pc:chgData name="Susan Harrison" userId="020d81939bf97acb" providerId="LiveId" clId="{6B8253E7-73C2-4977-876B-36A16DCBF134}" dt="2023-01-10T22:58:26.264" v="129" actId="20577"/>
        <pc:sldMkLst>
          <pc:docMk/>
          <pc:sldMk cId="2741604999" sldId="256"/>
        </pc:sldMkLst>
        <pc:spChg chg="mod">
          <ac:chgData name="Susan Harrison" userId="020d81939bf97acb" providerId="LiveId" clId="{6B8253E7-73C2-4977-876B-36A16DCBF134}" dt="2023-01-10T22:58:26.264" v="129" actId="20577"/>
          <ac:spMkLst>
            <pc:docMk/>
            <pc:sldMk cId="2741604999" sldId="256"/>
            <ac:spMk id="3" creationId="{E76248BB-FA15-71FA-5259-011BA823EF8C}"/>
          </ac:spMkLst>
        </pc:spChg>
      </pc:sldChg>
      <pc:sldChg chg="del">
        <pc:chgData name="Susan Harrison" userId="020d81939bf97acb" providerId="LiveId" clId="{6B8253E7-73C2-4977-876B-36A16DCBF134}" dt="2023-01-09T03:13:16.049" v="7" actId="47"/>
        <pc:sldMkLst>
          <pc:docMk/>
          <pc:sldMk cId="2034270469" sldId="257"/>
        </pc:sldMkLst>
      </pc:sldChg>
      <pc:sldChg chg="addSp delSp modSp mod setBg">
        <pc:chgData name="Susan Harrison" userId="020d81939bf97acb" providerId="LiveId" clId="{6B8253E7-73C2-4977-876B-36A16DCBF134}" dt="2023-01-10T22:57:53.921" v="109" actId="26606"/>
        <pc:sldMkLst>
          <pc:docMk/>
          <pc:sldMk cId="3482030384" sldId="263"/>
        </pc:sldMkLst>
        <pc:spChg chg="mod">
          <ac:chgData name="Susan Harrison" userId="020d81939bf97acb" providerId="LiveId" clId="{6B8253E7-73C2-4977-876B-36A16DCBF134}" dt="2023-01-10T22:57:53.921" v="109" actId="26606"/>
          <ac:spMkLst>
            <pc:docMk/>
            <pc:sldMk cId="3482030384" sldId="263"/>
            <ac:spMk id="2" creationId="{354A113D-E147-1E2F-E538-E205C4F4A0F8}"/>
          </ac:spMkLst>
        </pc:spChg>
        <pc:spChg chg="add del">
          <ac:chgData name="Susan Harrison" userId="020d81939bf97acb" providerId="LiveId" clId="{6B8253E7-73C2-4977-876B-36A16DCBF134}" dt="2023-01-10T22:57:29.632" v="107" actId="26606"/>
          <ac:spMkLst>
            <pc:docMk/>
            <pc:sldMk cId="3482030384" sldId="263"/>
            <ac:spMk id="10" creationId="{16C5FA50-8D52-4617-AF91-5C7B1C8352F1}"/>
          </ac:spMkLst>
        </pc:spChg>
        <pc:spChg chg="add del">
          <ac:chgData name="Susan Harrison" userId="020d81939bf97acb" providerId="LiveId" clId="{6B8253E7-73C2-4977-876B-36A16DCBF134}" dt="2023-01-10T22:57:29.632" v="107" actId="26606"/>
          <ac:spMkLst>
            <pc:docMk/>
            <pc:sldMk cId="3482030384" sldId="263"/>
            <ac:spMk id="12" creationId="{E223798C-12AD-4B0C-A50C-D676347D67CF}"/>
          </ac:spMkLst>
        </pc:spChg>
        <pc:spChg chg="add del">
          <ac:chgData name="Susan Harrison" userId="020d81939bf97acb" providerId="LiveId" clId="{6B8253E7-73C2-4977-876B-36A16DCBF134}" dt="2023-01-10T22:57:53.921" v="109" actId="26606"/>
          <ac:spMkLst>
            <pc:docMk/>
            <pc:sldMk cId="3482030384" sldId="263"/>
            <ac:spMk id="14" creationId="{BEE73255-8084-4DF9-BB0B-15EAC92E2CB9}"/>
          </ac:spMkLst>
        </pc:spChg>
        <pc:spChg chg="add del">
          <ac:chgData name="Susan Harrison" userId="020d81939bf97acb" providerId="LiveId" clId="{6B8253E7-73C2-4977-876B-36A16DCBF134}" dt="2023-01-10T22:57:53.921" v="109" actId="26606"/>
          <ac:spMkLst>
            <pc:docMk/>
            <pc:sldMk cId="3482030384" sldId="263"/>
            <ac:spMk id="15" creationId="{67048353-8981-459A-9BC6-9711CE462E06}"/>
          </ac:spMkLst>
        </pc:spChg>
        <pc:picChg chg="mod">
          <ac:chgData name="Susan Harrison" userId="020d81939bf97acb" providerId="LiveId" clId="{6B8253E7-73C2-4977-876B-36A16DCBF134}" dt="2023-01-10T22:57:53.921" v="109" actId="26606"/>
          <ac:picMkLst>
            <pc:docMk/>
            <pc:sldMk cId="3482030384" sldId="263"/>
            <ac:picMk id="5" creationId="{9247995C-946C-C6E8-7919-DCD26589B47D}"/>
          </ac:picMkLst>
        </pc:picChg>
      </pc:sldChg>
      <pc:sldChg chg="addSp delSp modSp new mod ord">
        <pc:chgData name="Susan Harrison" userId="020d81939bf97acb" providerId="LiveId" clId="{6B8253E7-73C2-4977-876B-36A16DCBF134}" dt="2023-01-10T23:54:23.089" v="249"/>
        <pc:sldMkLst>
          <pc:docMk/>
          <pc:sldMk cId="2033105154" sldId="266"/>
        </pc:sldMkLst>
        <pc:spChg chg="mod">
          <ac:chgData name="Susan Harrison" userId="020d81939bf97acb" providerId="LiveId" clId="{6B8253E7-73C2-4977-876B-36A16DCBF134}" dt="2023-01-09T16:47:12.113" v="63" actId="122"/>
          <ac:spMkLst>
            <pc:docMk/>
            <pc:sldMk cId="2033105154" sldId="266"/>
            <ac:spMk id="2" creationId="{E5342B2B-D658-E07D-2E9D-9A5647EADC6C}"/>
          </ac:spMkLst>
        </pc:spChg>
        <pc:spChg chg="del">
          <ac:chgData name="Susan Harrison" userId="020d81939bf97acb" providerId="LiveId" clId="{6B8253E7-73C2-4977-876B-36A16DCBF134}" dt="2023-01-09T16:51:07.254" v="64" actId="22"/>
          <ac:spMkLst>
            <pc:docMk/>
            <pc:sldMk cId="2033105154" sldId="266"/>
            <ac:spMk id="3" creationId="{6E959361-968B-DB2F-3A22-A40C62D2BFE5}"/>
          </ac:spMkLst>
        </pc:spChg>
        <pc:picChg chg="add mod ord">
          <ac:chgData name="Susan Harrison" userId="020d81939bf97acb" providerId="LiveId" clId="{6B8253E7-73C2-4977-876B-36A16DCBF134}" dt="2023-01-09T16:51:52.470" v="74" actId="14100"/>
          <ac:picMkLst>
            <pc:docMk/>
            <pc:sldMk cId="2033105154" sldId="266"/>
            <ac:picMk id="5" creationId="{965DCA66-2329-8598-8C0C-B5B2F3A660E2}"/>
          </ac:picMkLst>
        </pc:picChg>
      </pc:sldChg>
      <pc:sldChg chg="addSp delSp modSp new mod ord">
        <pc:chgData name="Susan Harrison" userId="020d81939bf97acb" providerId="LiveId" clId="{6B8253E7-73C2-4977-876B-36A16DCBF134}" dt="2023-01-10T23:54:26.041" v="251"/>
        <pc:sldMkLst>
          <pc:docMk/>
          <pc:sldMk cId="1127562884" sldId="267"/>
        </pc:sldMkLst>
        <pc:spChg chg="mod">
          <ac:chgData name="Susan Harrison" userId="020d81939bf97acb" providerId="LiveId" clId="{6B8253E7-73C2-4977-876B-36A16DCBF134}" dt="2023-01-10T22:59:56.213" v="155" actId="255"/>
          <ac:spMkLst>
            <pc:docMk/>
            <pc:sldMk cId="1127562884" sldId="267"/>
            <ac:spMk id="2" creationId="{AB968585-CF1E-B96A-5EC0-CCE5197D0106}"/>
          </ac:spMkLst>
        </pc:spChg>
        <pc:spChg chg="del">
          <ac:chgData name="Susan Harrison" userId="020d81939bf97acb" providerId="LiveId" clId="{6B8253E7-73C2-4977-876B-36A16DCBF134}" dt="2023-01-10T22:52:17.074" v="76" actId="22"/>
          <ac:spMkLst>
            <pc:docMk/>
            <pc:sldMk cId="1127562884" sldId="267"/>
            <ac:spMk id="3" creationId="{8F458A4F-9B7C-F639-132C-9953B60E319C}"/>
          </ac:spMkLst>
        </pc:spChg>
        <pc:picChg chg="add mod ord">
          <ac:chgData name="Susan Harrison" userId="020d81939bf97acb" providerId="LiveId" clId="{6B8253E7-73C2-4977-876B-36A16DCBF134}" dt="2023-01-10T22:59:03.350" v="135" actId="14100"/>
          <ac:picMkLst>
            <pc:docMk/>
            <pc:sldMk cId="1127562884" sldId="267"/>
            <ac:picMk id="5" creationId="{FE1ECE74-0E1B-8E7A-0E0D-033D98871428}"/>
          </ac:picMkLst>
        </pc:picChg>
      </pc:sldChg>
      <pc:sldChg chg="addSp delSp modSp new mod">
        <pc:chgData name="Susan Harrison" userId="020d81939bf97acb" providerId="LiveId" clId="{6B8253E7-73C2-4977-876B-36A16DCBF134}" dt="2023-01-10T23:37:47.290" v="245" actId="20577"/>
        <pc:sldMkLst>
          <pc:docMk/>
          <pc:sldMk cId="1516484223" sldId="268"/>
        </pc:sldMkLst>
        <pc:spChg chg="mod">
          <ac:chgData name="Susan Harrison" userId="020d81939bf97acb" providerId="LiveId" clId="{6B8253E7-73C2-4977-876B-36A16DCBF134}" dt="2023-01-10T23:37:47.290" v="245" actId="20577"/>
          <ac:spMkLst>
            <pc:docMk/>
            <pc:sldMk cId="1516484223" sldId="268"/>
            <ac:spMk id="2" creationId="{ADE49529-440F-A804-5706-9DB0AD97A38E}"/>
          </ac:spMkLst>
        </pc:spChg>
        <pc:spChg chg="del">
          <ac:chgData name="Susan Harrison" userId="020d81939bf97acb" providerId="LiveId" clId="{6B8253E7-73C2-4977-876B-36A16DCBF134}" dt="2023-01-10T23:21:26.807" v="157" actId="22"/>
          <ac:spMkLst>
            <pc:docMk/>
            <pc:sldMk cId="1516484223" sldId="268"/>
            <ac:spMk id="3" creationId="{2E59EF43-4EEA-BD3B-CEF2-99E57AF41960}"/>
          </ac:spMkLst>
        </pc:spChg>
        <pc:spChg chg="add del mod">
          <ac:chgData name="Susan Harrison" userId="020d81939bf97acb" providerId="LiveId" clId="{6B8253E7-73C2-4977-876B-36A16DCBF134}" dt="2023-01-10T23:36:16.814" v="231" actId="22"/>
          <ac:spMkLst>
            <pc:docMk/>
            <pc:sldMk cId="1516484223" sldId="268"/>
            <ac:spMk id="7" creationId="{06F22AA7-5D27-19F2-15A1-56A7BFE236CA}"/>
          </ac:spMkLst>
        </pc:spChg>
        <pc:picChg chg="add del mod ord">
          <ac:chgData name="Susan Harrison" userId="020d81939bf97acb" providerId="LiveId" clId="{6B8253E7-73C2-4977-876B-36A16DCBF134}" dt="2023-01-10T23:36:01.032" v="230" actId="21"/>
          <ac:picMkLst>
            <pc:docMk/>
            <pc:sldMk cId="1516484223" sldId="268"/>
            <ac:picMk id="5" creationId="{65C331D9-1C37-3869-33D0-A2830BEE6CB3}"/>
          </ac:picMkLst>
        </pc:picChg>
        <pc:picChg chg="add mod ord">
          <ac:chgData name="Susan Harrison" userId="020d81939bf97acb" providerId="LiveId" clId="{6B8253E7-73C2-4977-876B-36A16DCBF134}" dt="2023-01-10T23:36:45.895" v="241" actId="14100"/>
          <ac:picMkLst>
            <pc:docMk/>
            <pc:sldMk cId="1516484223" sldId="268"/>
            <ac:picMk id="9" creationId="{D4DE786C-85E1-7F3C-BC1D-EDA6CC18C909}"/>
          </ac:picMkLst>
        </pc:picChg>
      </pc:sldChg>
      <pc:sldChg chg="addSp delSp modSp new del mod">
        <pc:chgData name="Susan Harrison" userId="020d81939bf97acb" providerId="LiveId" clId="{6B8253E7-73C2-4977-876B-36A16DCBF134}" dt="2023-01-11T02:00:40.128" v="291" actId="47"/>
        <pc:sldMkLst>
          <pc:docMk/>
          <pc:sldMk cId="2044737019" sldId="269"/>
        </pc:sldMkLst>
        <pc:spChg chg="add del mod">
          <ac:chgData name="Susan Harrison" userId="020d81939bf97acb" providerId="LiveId" clId="{6B8253E7-73C2-4977-876B-36A16DCBF134}" dt="2023-01-11T01:58:14.364" v="290" actId="20577"/>
          <ac:spMkLst>
            <pc:docMk/>
            <pc:sldMk cId="2044737019" sldId="269"/>
            <ac:spMk id="2" creationId="{A407F9C7-F8D6-5DF9-089D-589602FB5E2D}"/>
          </ac:spMkLst>
        </pc:spChg>
        <pc:spChg chg="del">
          <ac:chgData name="Susan Harrison" userId="020d81939bf97acb" providerId="LiveId" clId="{6B8253E7-73C2-4977-876B-36A16DCBF134}" dt="2023-01-11T01:56:43.777" v="253" actId="22"/>
          <ac:spMkLst>
            <pc:docMk/>
            <pc:sldMk cId="2044737019" sldId="269"/>
            <ac:spMk id="3" creationId="{49B6A108-EDDD-3110-0B0C-35DC2C99BEC3}"/>
          </ac:spMkLst>
        </pc:spChg>
        <pc:picChg chg="add mod ord">
          <ac:chgData name="Susan Harrison" userId="020d81939bf97acb" providerId="LiveId" clId="{6B8253E7-73C2-4977-876B-36A16DCBF134}" dt="2023-01-11T01:57:12.616" v="258" actId="1076"/>
          <ac:picMkLst>
            <pc:docMk/>
            <pc:sldMk cId="2044737019" sldId="269"/>
            <ac:picMk id="5" creationId="{F51B694B-8CE5-4F9D-B50C-2C9A301876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7C69-FBDD-13B1-C1B3-478360226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221A7-B3DA-5B9A-174E-2921B1E51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7D77-72E2-8887-C728-42A20528D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6454A-9EC9-8801-4099-595B6165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4C87E-0830-909B-7552-846F1217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1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CD44-E147-8C4D-A465-88204D28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75B8B-6D52-FB30-C09B-D90A75CA0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002D2-A9B2-8F9A-0D2C-4139D4DA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14FCC-77CF-5FEE-CBE5-BDB2F992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01E8C-88EC-E309-A6B5-D87832A8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A7BC6-54F7-4BFD-3071-4D2488E57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438CD-BAAC-204B-030E-FCA841EC7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B61E-F19B-CDBD-38A1-D21196A2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BEDF2-011D-A429-194E-BCE7771D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D0E39-07A5-FADF-D239-187E590C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B8EF-EDE0-6F01-6C32-688E1183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6BB83-C555-A685-704F-470E1AC07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B448-6BAD-4917-533D-81009011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82D3-F28C-4192-A5D4-38C9FB0B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FAD1-872A-0093-8812-12AE8F98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3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19CE-7B19-4380-7CD1-FAE4AF0B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AE362-B77F-4DE1-14A4-251523911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794E1-3C3B-19F1-DBAD-142CAADC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8600B-F1CC-5A8C-E0D0-A8003530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6DB5-2165-12BC-BC7B-0212D6A0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8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16D9-FF26-496A-F698-104C38F8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53B10-2FEA-67C4-B7E2-AC3A050B2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A7EDF-13F4-C1B5-AE79-3364D0A77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01E09-87D1-C385-5FF6-E48831A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82C4A-0041-39F6-2445-B750F7F2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CD833-04E5-E6F8-9701-B97CCF94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7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982F-9F86-4FE0-326E-91EE3A43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52D6E-21C8-EBA5-FD38-E679B1344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73CEC-53F2-5E33-3390-1E9BA0CB0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1EAED-C748-3719-323B-90DB6D638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357012-DDE8-6E48-03B8-B20F40B47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6197C-3E77-5C4A-7C81-BB147415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44A26-D836-1B52-0F3F-78D1E471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C60A3-8882-A27D-EAF5-0D058602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0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67F3C-28BF-BBED-5FEA-F8009633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881109-369B-3160-94D2-D6F80D74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4342F-2493-22FB-1DC2-F4CACED2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F951F-1046-84CD-399D-C9D971DB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13700-B673-21AE-4BFE-905A8326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3F7DB-AEFC-2EF2-CBEB-795E76211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FC742-1F48-97B2-7DE0-10CEACEE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9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2C74-FD4C-0ACA-7E40-27CEDF63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1028D-1AEF-D9D2-7758-A8462E905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F95DF-EE48-B5E7-F16C-40722FD1F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1E1C-20A4-14D4-6B3A-6EBFEDC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AF6A4-C9D7-2164-88EB-BBE84BA5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7BD34-CB82-A12D-4F10-62BB60CF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8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703F-7333-A9F8-E21F-032D8B1D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6D1D3-6B88-C8D4-A34F-F68C1978D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5D2DF-6C57-BF09-F0F2-4ADEE3E38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781E1-7875-AB09-75F9-EAEB8858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CC805-3459-AF65-5D40-E281C4062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EC3F2-5264-96ED-EE10-36277D90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942D4-E6BE-A846-0AFE-DDD828B1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661F7-A5CC-331A-1164-ABACF662F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A9A7C-6290-9FE2-9F13-D651938EA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A392-522F-4EA2-823A-B6E7D0367D4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6D182-563E-27E7-6F81-06FE6BCDC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7D190-26BD-146D-C3E0-C8275E9F6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9A08-512D-4175-B66E-2356E846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6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9363-CD04-1668-5FAA-0CBFE3473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Aquaculture Proposal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248BB-FA15-71FA-5259-011BA823EF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Scituate Shellfish Advisory Committee</a:t>
            </a:r>
          </a:p>
          <a:p>
            <a:r>
              <a:rPr lang="en-US" dirty="0"/>
              <a:t>January 10,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0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113D-E147-1E2F-E538-E205C4F4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Scituate Lease Sites (two, 5-acre sites)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47995C-946C-C6E8-7919-DCD26589B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825624"/>
            <a:ext cx="7271657" cy="4894489"/>
          </a:xfrm>
        </p:spPr>
      </p:pic>
    </p:spTree>
    <p:extLst>
      <p:ext uri="{BB962C8B-B14F-4D97-AF65-F5344CB8AC3E}">
        <p14:creationId xmlns:p14="http://schemas.microsoft.com/office/powerpoint/2010/main" val="348203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9529-440F-A804-5706-9DB0AD97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320+ Acres Scituate and Cohasset Waters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DE786C-85E1-7F3C-BC1D-EDA6CC18C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086" y="1433384"/>
            <a:ext cx="7702379" cy="5272216"/>
          </a:xfrm>
        </p:spPr>
      </p:pic>
    </p:spTree>
    <p:extLst>
      <p:ext uri="{BB962C8B-B14F-4D97-AF65-F5344CB8AC3E}">
        <p14:creationId xmlns:p14="http://schemas.microsoft.com/office/powerpoint/2010/main" val="151648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A4F8-E170-B810-68A2-77894390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 250 Acres Scituate Waters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30C66D-98FA-2D86-457A-80D0D5C3F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971" y="1825624"/>
            <a:ext cx="6720115" cy="4444547"/>
          </a:xfrm>
        </p:spPr>
      </p:pic>
    </p:spTree>
    <p:extLst>
      <p:ext uri="{BB962C8B-B14F-4D97-AF65-F5344CB8AC3E}">
        <p14:creationId xmlns:p14="http://schemas.microsoft.com/office/powerpoint/2010/main" val="120480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4F05-4DA3-714E-D58B-6888A9AED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MB 10 Scituate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CEC2DC-FBF8-9E3A-CD25-C14C77A96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429" b="11928"/>
          <a:stretch/>
        </p:blipFill>
        <p:spPr>
          <a:xfrm>
            <a:off x="2228970" y="1825625"/>
            <a:ext cx="77340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78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BCB9-E04B-99C9-9086-ABDD5DD1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200+ Acres Shellfish Waters in Scituate (MB10)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CE9B0C-FD71-0E49-3182-E86944074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577" y="1825625"/>
            <a:ext cx="85828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59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8585-CF1E-B96A-5EC0-CCE5197D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575486" cy="3063876"/>
          </a:xfrm>
        </p:spPr>
        <p:txBody>
          <a:bodyPr>
            <a:normAutofit/>
          </a:bodyPr>
          <a:lstStyle/>
          <a:p>
            <a:r>
              <a:rPr lang="en-US" sz="2400" dirty="0"/>
              <a:t>Proposed Location</a:t>
            </a:r>
            <a:br>
              <a:rPr lang="en-US" sz="2400" dirty="0"/>
            </a:br>
            <a:r>
              <a:rPr lang="en-US" sz="1600" dirty="0"/>
              <a:t>Source SAC Website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1ECE74-0E1B-8E7A-0E0D-033D98871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384" y="138737"/>
            <a:ext cx="7694140" cy="6632766"/>
          </a:xfrm>
        </p:spPr>
      </p:pic>
    </p:spTree>
    <p:extLst>
      <p:ext uri="{BB962C8B-B14F-4D97-AF65-F5344CB8AC3E}">
        <p14:creationId xmlns:p14="http://schemas.microsoft.com/office/powerpoint/2010/main" val="1127562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2B2B-D658-E07D-2E9D-9A5647EA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Lease Site Coordinates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DCA66-2329-8598-8C0C-B5B2F3A66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858" y="1502229"/>
            <a:ext cx="6183085" cy="5152572"/>
          </a:xfrm>
        </p:spPr>
      </p:pic>
    </p:spTree>
    <p:extLst>
      <p:ext uri="{BB962C8B-B14F-4D97-AF65-F5344CB8AC3E}">
        <p14:creationId xmlns:p14="http://schemas.microsoft.com/office/powerpoint/2010/main" val="2033105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54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2023 Aquaculture Proposal</vt:lpstr>
      <vt:lpstr>Scituate Lease Sites (two, 5-acre sites)</vt:lpstr>
      <vt:lpstr>320+ Acres Scituate and Cohasset Waters</vt:lpstr>
      <vt:lpstr>Over 250 Acres Scituate Waters</vt:lpstr>
      <vt:lpstr>MB 10 Scituate</vt:lpstr>
      <vt:lpstr>200+ Acres Shellfish Waters in Scituate (MB10)</vt:lpstr>
      <vt:lpstr>Proposed Location Source SAC Website</vt:lpstr>
      <vt:lpstr>Lease Site Coordinates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Aquaculture Proposal</dc:title>
  <dc:creator>Susan Harrison</dc:creator>
  <cp:lastModifiedBy>Susan Harrison</cp:lastModifiedBy>
  <cp:revision>1</cp:revision>
  <dcterms:created xsi:type="dcterms:W3CDTF">2023-01-09T01:46:51Z</dcterms:created>
  <dcterms:modified xsi:type="dcterms:W3CDTF">2023-01-11T02:00:49Z</dcterms:modified>
</cp:coreProperties>
</file>